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88a0a34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88a0a34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288a0a347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288a0a347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288a0a34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288a0a34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88a0a34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88a0a34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88a0a347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88a0a347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88a0a347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88a0a347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88a0a347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288a0a34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88a0a347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288a0a34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F9FC"/>
            </a:gs>
            <a:gs pos="74000">
              <a:srgbClr val="B3D1EC"/>
            </a:gs>
            <a:gs pos="83000">
              <a:srgbClr val="B3D1EC"/>
            </a:gs>
            <a:gs pos="100000">
              <a:srgbClr val="CCE0F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000" y="152400"/>
            <a:ext cx="37499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50" y="152400"/>
            <a:ext cx="41801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388" y="98950"/>
            <a:ext cx="41532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000" y="152400"/>
            <a:ext cx="45698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50" y="152400"/>
            <a:ext cx="35349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0" y="152400"/>
            <a:ext cx="50940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25" y="9807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